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0" r:id="rId3"/>
    <p:sldId id="292" r:id="rId4"/>
    <p:sldId id="291" r:id="rId5"/>
    <p:sldId id="296" r:id="rId6"/>
    <p:sldId id="295" r:id="rId7"/>
    <p:sldId id="297" r:id="rId8"/>
    <p:sldId id="298" r:id="rId9"/>
    <p:sldId id="294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>
        <p:scale>
          <a:sx n="60" d="100"/>
          <a:sy n="60" d="100"/>
        </p:scale>
        <p:origin x="840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7583CB-BE53-B095-E490-0FBC527AF4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5E9BCB9-99D6-927C-3AE5-9715A12D835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EE7EFD-2C94-3741-F6EA-652CCBB02F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038BB8-CC97-4358-A5D2-DE99DBFA8ED3}" type="datetimeFigureOut">
              <a:rPr lang="en-ID" smtClean="0"/>
              <a:t>15/05/2024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9608E4-7F39-4C1A-8A30-089371B0DB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80B4C8-4713-12A6-0CD0-7C0E5FD223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C2F0C-6318-4855-8B1B-6C7CE7C55290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5193274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0B82DF-0AC2-63E3-7696-F6FBA1CF04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DAD7EBD-876C-6FB6-6673-680EE4A64BD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DA9F2A-6E81-6F26-8F42-BC7221577B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038BB8-CC97-4358-A5D2-DE99DBFA8ED3}" type="datetimeFigureOut">
              <a:rPr lang="en-ID" smtClean="0"/>
              <a:t>15/05/2024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9E8814-027B-D4D3-FCED-25F82E58D1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6AA91E-A13A-1FC8-C9FB-42637214EB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C2F0C-6318-4855-8B1B-6C7CE7C55290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9301621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5448997-BCC7-0AE1-CE7B-730B09FA53A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1B0CF7F-3369-8E4A-0B14-1CB7FC7B070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9F48EB-EAD8-A1CD-3192-5C81E9CD76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038BB8-CC97-4358-A5D2-DE99DBFA8ED3}" type="datetimeFigureOut">
              <a:rPr lang="en-ID" smtClean="0"/>
              <a:t>15/05/2024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C7297A-5B8E-BF90-BCA7-1E1A5296A5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BF1B39-8149-7FAE-3F23-1609AEF8F1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C2F0C-6318-4855-8B1B-6C7CE7C55290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7492442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675014-1423-C5D5-FD35-168275AAD4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9A53F5-26D9-0DAD-94EA-E93BDFF35BB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618B25-82F7-3AA7-FEBF-90B70702FD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038BB8-CC97-4358-A5D2-DE99DBFA8ED3}" type="datetimeFigureOut">
              <a:rPr lang="en-ID" smtClean="0"/>
              <a:t>15/05/2024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142B52-62CE-A530-90D9-C41FCA57E9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FD5C44-9C02-B7A2-6617-3194AB4418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C2F0C-6318-4855-8B1B-6C7CE7C55290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9029455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978928-4A6C-2CC8-EE6E-AD9EC6079C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92C4DCA-9858-27F8-FE44-5375665530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486FB7-B960-FA1E-58E9-976A7E0A0A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038BB8-CC97-4358-A5D2-DE99DBFA8ED3}" type="datetimeFigureOut">
              <a:rPr lang="en-ID" smtClean="0"/>
              <a:t>15/05/2024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EF7E29-D4E4-B7C6-5050-B0B0B8968F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C5CC6E-BB4A-3A13-4D3D-4591A2586D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C2F0C-6318-4855-8B1B-6C7CE7C55290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2105826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F87D2-A957-0831-5981-074BA47F9A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FE8B10-DFB0-EBEA-C7F5-2262EE0AB40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4BAB90A-E828-038D-5EF9-F1A22FED2B5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4D95644-D614-D7F2-C58F-70ADB03BB5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038BB8-CC97-4358-A5D2-DE99DBFA8ED3}" type="datetimeFigureOut">
              <a:rPr lang="en-ID" smtClean="0"/>
              <a:t>15/05/2024</a:t>
            </a:fld>
            <a:endParaRPr lang="en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A03D168-12AB-372D-408E-0E3EFFB5E2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9DF617C-BFCC-E07C-033E-763F201A5D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C2F0C-6318-4855-8B1B-6C7CE7C55290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9840327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DDCC4E-2C72-1314-1791-7050DEB17C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8854C48-C6F8-F76F-06EF-01CF1E5D6D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2C1DD49-6318-84FF-CBFA-5E309341D81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7D80C58-898E-8053-8A16-5E8193576D5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955E892-7088-2C34-DE63-4454F1EBF66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C984F47-802E-4254-F462-221DDA9AE6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038BB8-CC97-4358-A5D2-DE99DBFA8ED3}" type="datetimeFigureOut">
              <a:rPr lang="en-ID" smtClean="0"/>
              <a:t>15/05/2024</a:t>
            </a:fld>
            <a:endParaRPr lang="en-ID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2F5A714-4BFF-FEF9-0A8A-AF48DB44CF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5A7886-45C6-345E-5C91-BC343B4B3E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C2F0C-6318-4855-8B1B-6C7CE7C55290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5161613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ABFC66-91E3-4ACC-E12E-7EAC96FBB6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D00CA13-F076-056B-7569-71A39965E0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038BB8-CC97-4358-A5D2-DE99DBFA8ED3}" type="datetimeFigureOut">
              <a:rPr lang="en-ID" smtClean="0"/>
              <a:t>15/05/2024</a:t>
            </a:fld>
            <a:endParaRPr lang="en-ID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CC52B20-8CE4-396A-6C5F-487E4B9D81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AD6C868-7009-1EA1-F0A2-5B7EC33C4D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C2F0C-6318-4855-8B1B-6C7CE7C55290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4692428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7ABF678-36D2-EDC9-8F4E-2900112F41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038BB8-CC97-4358-A5D2-DE99DBFA8ED3}" type="datetimeFigureOut">
              <a:rPr lang="en-ID" smtClean="0"/>
              <a:t>15/05/2024</a:t>
            </a:fld>
            <a:endParaRPr lang="en-ID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AB820F7-C226-BB0B-46DC-38F972E82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030C457-5210-7E18-D73A-E36F0503A6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C2F0C-6318-4855-8B1B-6C7CE7C55290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0671830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7FB9AF-26F2-6DE2-6407-62B123B993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88A4FB-6B40-0BF0-63A0-35C5DF709A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4A62992-AF1B-C8FF-3F62-7F3814D2505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E56D2B1-1E60-D722-CA08-0885CF9454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038BB8-CC97-4358-A5D2-DE99DBFA8ED3}" type="datetimeFigureOut">
              <a:rPr lang="en-ID" smtClean="0"/>
              <a:t>15/05/2024</a:t>
            </a:fld>
            <a:endParaRPr lang="en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A047E6-FCB2-7EAC-B182-F035100E0F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6D31D1-72FF-14FB-B290-C78B4E9882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C2F0C-6318-4855-8B1B-6C7CE7C55290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426460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12A7E4-2941-5C3A-80E9-6DDB3966F2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E504FA2-27E1-9A2F-8523-D7BB762F3A2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D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53558F8-CE92-D02B-E8B9-74A0701C07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8DFECDB-82FF-36E4-B070-01E221472D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038BB8-CC97-4358-A5D2-DE99DBFA8ED3}" type="datetimeFigureOut">
              <a:rPr lang="en-ID" smtClean="0"/>
              <a:t>15/05/2024</a:t>
            </a:fld>
            <a:endParaRPr lang="en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CBFDE94-2F75-431C-4A28-AA613BD69F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945A784-786D-41EA-CB5C-665A7FB459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C2F0C-6318-4855-8B1B-6C7CE7C55290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3914028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C903D0C-E0EF-A630-15FA-ED5E3BADC3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BF56250-AE23-780C-8AEC-8BC0D59B28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E5CE63-01C6-2560-39DA-6242D0F5551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038BB8-CC97-4358-A5D2-DE99DBFA8ED3}" type="datetimeFigureOut">
              <a:rPr lang="en-ID" smtClean="0"/>
              <a:t>15/05/2024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867325-50D0-63CB-3262-BE477D2A530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DF00EC-EE73-00E6-61CB-D68C47F6F3B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3C2F0C-6318-4855-8B1B-6C7CE7C55290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457365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sv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40383D-0D1B-EB65-0463-05F4B94E6C1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Jalur POCT IPU</a:t>
            </a:r>
            <a:endParaRPr lang="en-ID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60090A6-CB4C-64DD-6A25-51F410845AB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4368945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47">
            <a:extLst>
              <a:ext uri="{FF2B5EF4-FFF2-40B4-BE49-F238E27FC236}">
                <a16:creationId xmlns:a16="http://schemas.microsoft.com/office/drawing/2014/main" id="{BF0A86A2-B620-5778-C065-FCD916CCA1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1295" y="173432"/>
            <a:ext cx="8045609" cy="6511136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2A6EE189-143B-9D37-72F4-982773488266}"/>
              </a:ext>
            </a:extLst>
          </p:cNvPr>
          <p:cNvGrpSpPr/>
          <p:nvPr/>
        </p:nvGrpSpPr>
        <p:grpSpPr>
          <a:xfrm>
            <a:off x="835959" y="1696191"/>
            <a:ext cx="720000" cy="1474082"/>
            <a:chOff x="1257300" y="817650"/>
            <a:chExt cx="720000" cy="1474082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7C74CA35-FD9E-2084-4B10-AA1C462509CB}"/>
                </a:ext>
              </a:extLst>
            </p:cNvPr>
            <p:cNvGrpSpPr/>
            <p:nvPr/>
          </p:nvGrpSpPr>
          <p:grpSpPr>
            <a:xfrm>
              <a:off x="1257300" y="1200566"/>
              <a:ext cx="720000" cy="1091166"/>
              <a:chOff x="1257300" y="1200566"/>
              <a:chExt cx="720000" cy="1091166"/>
            </a:xfrm>
          </p:grpSpPr>
          <p:cxnSp>
            <p:nvCxnSpPr>
              <p:cNvPr id="11" name="Straight Connector 10">
                <a:extLst>
                  <a:ext uri="{FF2B5EF4-FFF2-40B4-BE49-F238E27FC236}">
                    <a16:creationId xmlns:a16="http://schemas.microsoft.com/office/drawing/2014/main" id="{FFC76FA3-4E1B-28B4-27C0-80C940E3CDEE}"/>
                  </a:ext>
                </a:extLst>
              </p:cNvPr>
              <p:cNvCxnSpPr/>
              <p:nvPr/>
            </p:nvCxnSpPr>
            <p:spPr>
              <a:xfrm>
                <a:off x="1625600" y="1200566"/>
                <a:ext cx="0" cy="720000"/>
              </a:xfrm>
              <a:prstGeom prst="line">
                <a:avLst/>
              </a:prstGeom>
              <a:ln w="381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11">
                <a:extLst>
                  <a:ext uri="{FF2B5EF4-FFF2-40B4-BE49-F238E27FC236}">
                    <a16:creationId xmlns:a16="http://schemas.microsoft.com/office/drawing/2014/main" id="{4AFBDCAC-C5BD-014F-1155-8F8479F4271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257300" y="1560566"/>
                <a:ext cx="720000" cy="0"/>
              </a:xfrm>
              <a:prstGeom prst="line">
                <a:avLst/>
              </a:prstGeom>
              <a:ln w="381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7097AE2E-F346-2B5B-2FE1-03C515932D30}"/>
                  </a:ext>
                </a:extLst>
              </p:cNvPr>
              <p:cNvSpPr txBox="1"/>
              <p:nvPr/>
            </p:nvSpPr>
            <p:spPr>
              <a:xfrm>
                <a:off x="1485900" y="1922400"/>
                <a:ext cx="2159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S</a:t>
                </a:r>
                <a:endParaRPr lang="en-ID" dirty="0"/>
              </a:p>
            </p:txBody>
          </p:sp>
        </p:grp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1E49053F-7D30-8D72-E1EE-36BFC3D79A6E}"/>
                </a:ext>
              </a:extLst>
            </p:cNvPr>
            <p:cNvSpPr txBox="1"/>
            <p:nvPr/>
          </p:nvSpPr>
          <p:spPr>
            <a:xfrm>
              <a:off x="1471250" y="817650"/>
              <a:ext cx="2159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U</a:t>
              </a:r>
              <a:endParaRPr lang="en-ID" dirty="0"/>
            </a:p>
          </p:txBody>
        </p:sp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9DE54C7E-3526-C9E5-5ED6-97248C994073}"/>
              </a:ext>
            </a:extLst>
          </p:cNvPr>
          <p:cNvSpPr/>
          <p:nvPr/>
        </p:nvSpPr>
        <p:spPr>
          <a:xfrm>
            <a:off x="629648" y="132651"/>
            <a:ext cx="546635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Jalur POCT</a:t>
            </a:r>
          </a:p>
          <a:p>
            <a:pPr algn="ctr"/>
            <a:r>
              <a:rPr lang="en-US" sz="3600" dirty="0" err="1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Lantai</a:t>
            </a:r>
            <a:r>
              <a:rPr lang="en-US" sz="36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1</a:t>
            </a:r>
            <a:endParaRPr lang="en-US" sz="36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51" name="Isosceles Triangle 50">
            <a:extLst>
              <a:ext uri="{FF2B5EF4-FFF2-40B4-BE49-F238E27FC236}">
                <a16:creationId xmlns:a16="http://schemas.microsoft.com/office/drawing/2014/main" id="{401D3DC1-C8A5-B0D6-88D5-565255B155F7}"/>
              </a:ext>
            </a:extLst>
          </p:cNvPr>
          <p:cNvSpPr/>
          <p:nvPr/>
        </p:nvSpPr>
        <p:spPr>
          <a:xfrm>
            <a:off x="4810259" y="4920923"/>
            <a:ext cx="213070" cy="172072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2" name="Isosceles Triangle 51">
            <a:extLst>
              <a:ext uri="{FF2B5EF4-FFF2-40B4-BE49-F238E27FC236}">
                <a16:creationId xmlns:a16="http://schemas.microsoft.com/office/drawing/2014/main" id="{2C150CA3-B0DC-3629-436C-A851D990C45F}"/>
              </a:ext>
            </a:extLst>
          </p:cNvPr>
          <p:cNvSpPr/>
          <p:nvPr/>
        </p:nvSpPr>
        <p:spPr>
          <a:xfrm>
            <a:off x="8492668" y="2799107"/>
            <a:ext cx="213070" cy="172072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2059959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7226E4A-4991-5877-D0D3-C7C7CC5341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0539" y="216186"/>
            <a:ext cx="8450921" cy="6425628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EF92E619-EFDF-762A-7091-71EF5A8DBF33}"/>
              </a:ext>
            </a:extLst>
          </p:cNvPr>
          <p:cNvGrpSpPr/>
          <p:nvPr/>
        </p:nvGrpSpPr>
        <p:grpSpPr>
          <a:xfrm>
            <a:off x="835959" y="1696191"/>
            <a:ext cx="720000" cy="1474082"/>
            <a:chOff x="1257300" y="817650"/>
            <a:chExt cx="720000" cy="1474082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3D26010F-7293-56A6-C899-51D625CD6172}"/>
                </a:ext>
              </a:extLst>
            </p:cNvPr>
            <p:cNvGrpSpPr/>
            <p:nvPr/>
          </p:nvGrpSpPr>
          <p:grpSpPr>
            <a:xfrm>
              <a:off x="1257300" y="1200566"/>
              <a:ext cx="720000" cy="1091166"/>
              <a:chOff x="1257300" y="1200566"/>
              <a:chExt cx="720000" cy="1091166"/>
            </a:xfrm>
          </p:grpSpPr>
          <p:cxnSp>
            <p:nvCxnSpPr>
              <p:cNvPr id="9" name="Straight Connector 8">
                <a:extLst>
                  <a:ext uri="{FF2B5EF4-FFF2-40B4-BE49-F238E27FC236}">
                    <a16:creationId xmlns:a16="http://schemas.microsoft.com/office/drawing/2014/main" id="{8A011964-25FF-BF0F-9AC7-8901B9088148}"/>
                  </a:ext>
                </a:extLst>
              </p:cNvPr>
              <p:cNvCxnSpPr/>
              <p:nvPr/>
            </p:nvCxnSpPr>
            <p:spPr>
              <a:xfrm>
                <a:off x="1625600" y="1200566"/>
                <a:ext cx="0" cy="720000"/>
              </a:xfrm>
              <a:prstGeom prst="line">
                <a:avLst/>
              </a:prstGeom>
              <a:ln w="381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9">
                <a:extLst>
                  <a:ext uri="{FF2B5EF4-FFF2-40B4-BE49-F238E27FC236}">
                    <a16:creationId xmlns:a16="http://schemas.microsoft.com/office/drawing/2014/main" id="{47285D82-36C6-0E3B-08E1-2ADFA4B95ED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257300" y="1560566"/>
                <a:ext cx="720000" cy="0"/>
              </a:xfrm>
              <a:prstGeom prst="line">
                <a:avLst/>
              </a:prstGeom>
              <a:ln w="381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FC424CF6-B23C-978F-B629-802E53807D36}"/>
                  </a:ext>
                </a:extLst>
              </p:cNvPr>
              <p:cNvSpPr txBox="1"/>
              <p:nvPr/>
            </p:nvSpPr>
            <p:spPr>
              <a:xfrm>
                <a:off x="1485900" y="1922400"/>
                <a:ext cx="2159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S</a:t>
                </a:r>
                <a:endParaRPr lang="en-ID" dirty="0"/>
              </a:p>
            </p:txBody>
          </p:sp>
        </p:grp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CBE09F0F-3A03-69D4-1351-F940E3C2F623}"/>
                </a:ext>
              </a:extLst>
            </p:cNvPr>
            <p:cNvSpPr txBox="1"/>
            <p:nvPr/>
          </p:nvSpPr>
          <p:spPr>
            <a:xfrm>
              <a:off x="1471250" y="817650"/>
              <a:ext cx="2159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U</a:t>
              </a:r>
              <a:endParaRPr lang="en-ID" dirty="0"/>
            </a:p>
          </p:txBody>
        </p:sp>
      </p:grpSp>
      <p:sp>
        <p:nvSpPr>
          <p:cNvPr id="12" name="Rectangle 11">
            <a:extLst>
              <a:ext uri="{FF2B5EF4-FFF2-40B4-BE49-F238E27FC236}">
                <a16:creationId xmlns:a16="http://schemas.microsoft.com/office/drawing/2014/main" id="{F3D39789-CD1C-002A-72AA-497B4B96F579}"/>
              </a:ext>
            </a:extLst>
          </p:cNvPr>
          <p:cNvSpPr/>
          <p:nvPr/>
        </p:nvSpPr>
        <p:spPr>
          <a:xfrm>
            <a:off x="629648" y="132651"/>
            <a:ext cx="546635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Jalur POCT</a:t>
            </a:r>
          </a:p>
          <a:p>
            <a:pPr algn="ctr"/>
            <a:r>
              <a:rPr lang="en-US" sz="3600" dirty="0" err="1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Lantai</a:t>
            </a:r>
            <a:r>
              <a:rPr lang="en-US" sz="36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2</a:t>
            </a:r>
            <a:endParaRPr lang="en-US" sz="36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3" name="Isosceles Triangle 2">
            <a:extLst>
              <a:ext uri="{FF2B5EF4-FFF2-40B4-BE49-F238E27FC236}">
                <a16:creationId xmlns:a16="http://schemas.microsoft.com/office/drawing/2014/main" id="{8333C238-EC1B-D70C-386C-E8E089690499}"/>
              </a:ext>
            </a:extLst>
          </p:cNvPr>
          <p:cNvSpPr/>
          <p:nvPr/>
        </p:nvSpPr>
        <p:spPr>
          <a:xfrm>
            <a:off x="7585356" y="4655109"/>
            <a:ext cx="213070" cy="172072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567420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D7CEF06-E9B6-A28F-3D51-442AB33E1B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8087" y="132651"/>
            <a:ext cx="8235825" cy="6741525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EF92E619-EFDF-762A-7091-71EF5A8DBF33}"/>
              </a:ext>
            </a:extLst>
          </p:cNvPr>
          <p:cNvGrpSpPr/>
          <p:nvPr/>
        </p:nvGrpSpPr>
        <p:grpSpPr>
          <a:xfrm>
            <a:off x="835959" y="1696191"/>
            <a:ext cx="720000" cy="1474082"/>
            <a:chOff x="1257300" y="817650"/>
            <a:chExt cx="720000" cy="1474082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3D26010F-7293-56A6-C899-51D625CD6172}"/>
                </a:ext>
              </a:extLst>
            </p:cNvPr>
            <p:cNvGrpSpPr/>
            <p:nvPr/>
          </p:nvGrpSpPr>
          <p:grpSpPr>
            <a:xfrm>
              <a:off x="1257300" y="1200566"/>
              <a:ext cx="720000" cy="1091166"/>
              <a:chOff x="1257300" y="1200566"/>
              <a:chExt cx="720000" cy="1091166"/>
            </a:xfrm>
          </p:grpSpPr>
          <p:cxnSp>
            <p:nvCxnSpPr>
              <p:cNvPr id="9" name="Straight Connector 8">
                <a:extLst>
                  <a:ext uri="{FF2B5EF4-FFF2-40B4-BE49-F238E27FC236}">
                    <a16:creationId xmlns:a16="http://schemas.microsoft.com/office/drawing/2014/main" id="{8A011964-25FF-BF0F-9AC7-8901B9088148}"/>
                  </a:ext>
                </a:extLst>
              </p:cNvPr>
              <p:cNvCxnSpPr/>
              <p:nvPr/>
            </p:nvCxnSpPr>
            <p:spPr>
              <a:xfrm>
                <a:off x="1625600" y="1200566"/>
                <a:ext cx="0" cy="720000"/>
              </a:xfrm>
              <a:prstGeom prst="line">
                <a:avLst/>
              </a:prstGeom>
              <a:ln w="381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9">
                <a:extLst>
                  <a:ext uri="{FF2B5EF4-FFF2-40B4-BE49-F238E27FC236}">
                    <a16:creationId xmlns:a16="http://schemas.microsoft.com/office/drawing/2014/main" id="{47285D82-36C6-0E3B-08E1-2ADFA4B95ED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257300" y="1560566"/>
                <a:ext cx="720000" cy="0"/>
              </a:xfrm>
              <a:prstGeom prst="line">
                <a:avLst/>
              </a:prstGeom>
              <a:ln w="381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FC424CF6-B23C-978F-B629-802E53807D36}"/>
                  </a:ext>
                </a:extLst>
              </p:cNvPr>
              <p:cNvSpPr txBox="1"/>
              <p:nvPr/>
            </p:nvSpPr>
            <p:spPr>
              <a:xfrm>
                <a:off x="1485900" y="1922400"/>
                <a:ext cx="2159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S</a:t>
                </a:r>
                <a:endParaRPr lang="en-ID" dirty="0"/>
              </a:p>
            </p:txBody>
          </p:sp>
        </p:grp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CBE09F0F-3A03-69D4-1351-F940E3C2F623}"/>
                </a:ext>
              </a:extLst>
            </p:cNvPr>
            <p:cNvSpPr txBox="1"/>
            <p:nvPr/>
          </p:nvSpPr>
          <p:spPr>
            <a:xfrm>
              <a:off x="1471250" y="817650"/>
              <a:ext cx="2159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U</a:t>
              </a:r>
              <a:endParaRPr lang="en-ID" dirty="0"/>
            </a:p>
          </p:txBody>
        </p:sp>
      </p:grpSp>
      <p:sp>
        <p:nvSpPr>
          <p:cNvPr id="12" name="Rectangle 11">
            <a:extLst>
              <a:ext uri="{FF2B5EF4-FFF2-40B4-BE49-F238E27FC236}">
                <a16:creationId xmlns:a16="http://schemas.microsoft.com/office/drawing/2014/main" id="{F3D39789-CD1C-002A-72AA-497B4B96F579}"/>
              </a:ext>
            </a:extLst>
          </p:cNvPr>
          <p:cNvSpPr/>
          <p:nvPr/>
        </p:nvSpPr>
        <p:spPr>
          <a:xfrm>
            <a:off x="629648" y="132651"/>
            <a:ext cx="546635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Jalur POCT</a:t>
            </a:r>
          </a:p>
          <a:p>
            <a:pPr algn="ctr"/>
            <a:r>
              <a:rPr lang="en-US" sz="3600" dirty="0" err="1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Lantai</a:t>
            </a:r>
            <a:r>
              <a:rPr lang="en-US" sz="36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3</a:t>
            </a:r>
            <a:endParaRPr lang="en-US" sz="36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2" name="Isosceles Triangle 1">
            <a:extLst>
              <a:ext uri="{FF2B5EF4-FFF2-40B4-BE49-F238E27FC236}">
                <a16:creationId xmlns:a16="http://schemas.microsoft.com/office/drawing/2014/main" id="{F2C6F7B8-2AF8-2B3B-56C4-CC9BCC51C21A}"/>
              </a:ext>
            </a:extLst>
          </p:cNvPr>
          <p:cNvSpPr/>
          <p:nvPr/>
        </p:nvSpPr>
        <p:spPr>
          <a:xfrm>
            <a:off x="7776742" y="4491517"/>
            <a:ext cx="213070" cy="172072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1410440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D7CEF06-E9B6-A28F-3D51-442AB33E1B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8557" y="335183"/>
            <a:ext cx="7806585" cy="6390166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EF92E619-EFDF-762A-7091-71EF5A8DBF33}"/>
              </a:ext>
            </a:extLst>
          </p:cNvPr>
          <p:cNvGrpSpPr/>
          <p:nvPr/>
        </p:nvGrpSpPr>
        <p:grpSpPr>
          <a:xfrm>
            <a:off x="835959" y="1696191"/>
            <a:ext cx="720000" cy="1474082"/>
            <a:chOff x="1257300" y="817650"/>
            <a:chExt cx="720000" cy="1474082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3D26010F-7293-56A6-C899-51D625CD6172}"/>
                </a:ext>
              </a:extLst>
            </p:cNvPr>
            <p:cNvGrpSpPr/>
            <p:nvPr/>
          </p:nvGrpSpPr>
          <p:grpSpPr>
            <a:xfrm>
              <a:off x="1257300" y="1200566"/>
              <a:ext cx="720000" cy="1091166"/>
              <a:chOff x="1257300" y="1200566"/>
              <a:chExt cx="720000" cy="1091166"/>
            </a:xfrm>
          </p:grpSpPr>
          <p:cxnSp>
            <p:nvCxnSpPr>
              <p:cNvPr id="9" name="Straight Connector 8">
                <a:extLst>
                  <a:ext uri="{FF2B5EF4-FFF2-40B4-BE49-F238E27FC236}">
                    <a16:creationId xmlns:a16="http://schemas.microsoft.com/office/drawing/2014/main" id="{8A011964-25FF-BF0F-9AC7-8901B9088148}"/>
                  </a:ext>
                </a:extLst>
              </p:cNvPr>
              <p:cNvCxnSpPr/>
              <p:nvPr/>
            </p:nvCxnSpPr>
            <p:spPr>
              <a:xfrm>
                <a:off x="1625600" y="1200566"/>
                <a:ext cx="0" cy="720000"/>
              </a:xfrm>
              <a:prstGeom prst="line">
                <a:avLst/>
              </a:prstGeom>
              <a:ln w="381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9">
                <a:extLst>
                  <a:ext uri="{FF2B5EF4-FFF2-40B4-BE49-F238E27FC236}">
                    <a16:creationId xmlns:a16="http://schemas.microsoft.com/office/drawing/2014/main" id="{47285D82-36C6-0E3B-08E1-2ADFA4B95ED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257300" y="1560566"/>
                <a:ext cx="720000" cy="0"/>
              </a:xfrm>
              <a:prstGeom prst="line">
                <a:avLst/>
              </a:prstGeom>
              <a:ln w="381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FC424CF6-B23C-978F-B629-802E53807D36}"/>
                  </a:ext>
                </a:extLst>
              </p:cNvPr>
              <p:cNvSpPr txBox="1"/>
              <p:nvPr/>
            </p:nvSpPr>
            <p:spPr>
              <a:xfrm>
                <a:off x="1485900" y="1922400"/>
                <a:ext cx="2159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S</a:t>
                </a:r>
                <a:endParaRPr lang="en-ID" dirty="0"/>
              </a:p>
            </p:txBody>
          </p:sp>
        </p:grp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CBE09F0F-3A03-69D4-1351-F940E3C2F623}"/>
                </a:ext>
              </a:extLst>
            </p:cNvPr>
            <p:cNvSpPr txBox="1"/>
            <p:nvPr/>
          </p:nvSpPr>
          <p:spPr>
            <a:xfrm>
              <a:off x="1471250" y="817650"/>
              <a:ext cx="2159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U</a:t>
              </a:r>
              <a:endParaRPr lang="en-ID" dirty="0"/>
            </a:p>
          </p:txBody>
        </p:sp>
      </p:grpSp>
      <p:sp>
        <p:nvSpPr>
          <p:cNvPr id="12" name="Rectangle 11">
            <a:extLst>
              <a:ext uri="{FF2B5EF4-FFF2-40B4-BE49-F238E27FC236}">
                <a16:creationId xmlns:a16="http://schemas.microsoft.com/office/drawing/2014/main" id="{F3D39789-CD1C-002A-72AA-497B4B96F579}"/>
              </a:ext>
            </a:extLst>
          </p:cNvPr>
          <p:cNvSpPr/>
          <p:nvPr/>
        </p:nvSpPr>
        <p:spPr>
          <a:xfrm>
            <a:off x="629648" y="132651"/>
            <a:ext cx="546635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Jalur POCT</a:t>
            </a:r>
          </a:p>
          <a:p>
            <a:pPr algn="ctr"/>
            <a:r>
              <a:rPr lang="en-US" sz="3600" dirty="0" err="1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Lantai</a:t>
            </a:r>
            <a:r>
              <a:rPr lang="en-US" sz="36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4</a:t>
            </a:r>
            <a:endParaRPr lang="en-US" sz="36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3" name="Isosceles Triangle 2">
            <a:extLst>
              <a:ext uri="{FF2B5EF4-FFF2-40B4-BE49-F238E27FC236}">
                <a16:creationId xmlns:a16="http://schemas.microsoft.com/office/drawing/2014/main" id="{64969ED9-F1E4-46BD-208A-A8B5AEB064DC}"/>
              </a:ext>
            </a:extLst>
          </p:cNvPr>
          <p:cNvSpPr/>
          <p:nvPr/>
        </p:nvSpPr>
        <p:spPr>
          <a:xfrm>
            <a:off x="7800481" y="4406456"/>
            <a:ext cx="213070" cy="172072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570820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71DB2E3-E259-DF67-0427-2172D28724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3987" y="372353"/>
            <a:ext cx="8124026" cy="6352989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EF92E619-EFDF-762A-7091-71EF5A8DBF33}"/>
              </a:ext>
            </a:extLst>
          </p:cNvPr>
          <p:cNvGrpSpPr/>
          <p:nvPr/>
        </p:nvGrpSpPr>
        <p:grpSpPr>
          <a:xfrm>
            <a:off x="835959" y="1696191"/>
            <a:ext cx="720000" cy="1474082"/>
            <a:chOff x="1257300" y="817650"/>
            <a:chExt cx="720000" cy="1474082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3D26010F-7293-56A6-C899-51D625CD6172}"/>
                </a:ext>
              </a:extLst>
            </p:cNvPr>
            <p:cNvGrpSpPr/>
            <p:nvPr/>
          </p:nvGrpSpPr>
          <p:grpSpPr>
            <a:xfrm>
              <a:off x="1257300" y="1200566"/>
              <a:ext cx="720000" cy="1091166"/>
              <a:chOff x="1257300" y="1200566"/>
              <a:chExt cx="720000" cy="1091166"/>
            </a:xfrm>
          </p:grpSpPr>
          <p:cxnSp>
            <p:nvCxnSpPr>
              <p:cNvPr id="9" name="Straight Connector 8">
                <a:extLst>
                  <a:ext uri="{FF2B5EF4-FFF2-40B4-BE49-F238E27FC236}">
                    <a16:creationId xmlns:a16="http://schemas.microsoft.com/office/drawing/2014/main" id="{8A011964-25FF-BF0F-9AC7-8901B9088148}"/>
                  </a:ext>
                </a:extLst>
              </p:cNvPr>
              <p:cNvCxnSpPr/>
              <p:nvPr/>
            </p:nvCxnSpPr>
            <p:spPr>
              <a:xfrm>
                <a:off x="1625600" y="1200566"/>
                <a:ext cx="0" cy="720000"/>
              </a:xfrm>
              <a:prstGeom prst="line">
                <a:avLst/>
              </a:prstGeom>
              <a:ln w="381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9">
                <a:extLst>
                  <a:ext uri="{FF2B5EF4-FFF2-40B4-BE49-F238E27FC236}">
                    <a16:creationId xmlns:a16="http://schemas.microsoft.com/office/drawing/2014/main" id="{47285D82-36C6-0E3B-08E1-2ADFA4B95ED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257300" y="1560566"/>
                <a:ext cx="720000" cy="0"/>
              </a:xfrm>
              <a:prstGeom prst="line">
                <a:avLst/>
              </a:prstGeom>
              <a:ln w="381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FC424CF6-B23C-978F-B629-802E53807D36}"/>
                  </a:ext>
                </a:extLst>
              </p:cNvPr>
              <p:cNvSpPr txBox="1"/>
              <p:nvPr/>
            </p:nvSpPr>
            <p:spPr>
              <a:xfrm>
                <a:off x="1485900" y="1922400"/>
                <a:ext cx="2159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S</a:t>
                </a:r>
                <a:endParaRPr lang="en-ID" dirty="0"/>
              </a:p>
            </p:txBody>
          </p:sp>
        </p:grp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CBE09F0F-3A03-69D4-1351-F940E3C2F623}"/>
                </a:ext>
              </a:extLst>
            </p:cNvPr>
            <p:cNvSpPr txBox="1"/>
            <p:nvPr/>
          </p:nvSpPr>
          <p:spPr>
            <a:xfrm>
              <a:off x="1471250" y="817650"/>
              <a:ext cx="2159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U</a:t>
              </a:r>
              <a:endParaRPr lang="en-ID" dirty="0"/>
            </a:p>
          </p:txBody>
        </p:sp>
      </p:grpSp>
      <p:sp>
        <p:nvSpPr>
          <p:cNvPr id="12" name="Rectangle 11">
            <a:extLst>
              <a:ext uri="{FF2B5EF4-FFF2-40B4-BE49-F238E27FC236}">
                <a16:creationId xmlns:a16="http://schemas.microsoft.com/office/drawing/2014/main" id="{F3D39789-CD1C-002A-72AA-497B4B96F579}"/>
              </a:ext>
            </a:extLst>
          </p:cNvPr>
          <p:cNvSpPr/>
          <p:nvPr/>
        </p:nvSpPr>
        <p:spPr>
          <a:xfrm>
            <a:off x="629648" y="132651"/>
            <a:ext cx="546635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Jalur POCT</a:t>
            </a:r>
          </a:p>
          <a:p>
            <a:pPr algn="ctr"/>
            <a:r>
              <a:rPr lang="en-US" sz="3600" dirty="0" err="1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Lantai</a:t>
            </a:r>
            <a:r>
              <a:rPr lang="en-US" sz="36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5</a:t>
            </a:r>
            <a:endParaRPr lang="en-US" sz="36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2" name="Isosceles Triangle 1">
            <a:extLst>
              <a:ext uri="{FF2B5EF4-FFF2-40B4-BE49-F238E27FC236}">
                <a16:creationId xmlns:a16="http://schemas.microsoft.com/office/drawing/2014/main" id="{38001406-8E08-C157-E497-919FE2A94438}"/>
              </a:ext>
            </a:extLst>
          </p:cNvPr>
          <p:cNvSpPr/>
          <p:nvPr/>
        </p:nvSpPr>
        <p:spPr>
          <a:xfrm>
            <a:off x="7713156" y="4417587"/>
            <a:ext cx="213070" cy="172072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2894935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B7E9420-3425-A8D1-899F-9FE9647A25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6340" y="66328"/>
            <a:ext cx="8395277" cy="6557756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EF92E619-EFDF-762A-7091-71EF5A8DBF33}"/>
              </a:ext>
            </a:extLst>
          </p:cNvPr>
          <p:cNvGrpSpPr/>
          <p:nvPr/>
        </p:nvGrpSpPr>
        <p:grpSpPr>
          <a:xfrm>
            <a:off x="835959" y="1696191"/>
            <a:ext cx="720000" cy="1474082"/>
            <a:chOff x="1257300" y="817650"/>
            <a:chExt cx="720000" cy="1474082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3D26010F-7293-56A6-C899-51D625CD6172}"/>
                </a:ext>
              </a:extLst>
            </p:cNvPr>
            <p:cNvGrpSpPr/>
            <p:nvPr/>
          </p:nvGrpSpPr>
          <p:grpSpPr>
            <a:xfrm>
              <a:off x="1257300" y="1200566"/>
              <a:ext cx="720000" cy="1091166"/>
              <a:chOff x="1257300" y="1200566"/>
              <a:chExt cx="720000" cy="1091166"/>
            </a:xfrm>
          </p:grpSpPr>
          <p:cxnSp>
            <p:nvCxnSpPr>
              <p:cNvPr id="9" name="Straight Connector 8">
                <a:extLst>
                  <a:ext uri="{FF2B5EF4-FFF2-40B4-BE49-F238E27FC236}">
                    <a16:creationId xmlns:a16="http://schemas.microsoft.com/office/drawing/2014/main" id="{8A011964-25FF-BF0F-9AC7-8901B9088148}"/>
                  </a:ext>
                </a:extLst>
              </p:cNvPr>
              <p:cNvCxnSpPr/>
              <p:nvPr/>
            </p:nvCxnSpPr>
            <p:spPr>
              <a:xfrm>
                <a:off x="1625600" y="1200566"/>
                <a:ext cx="0" cy="720000"/>
              </a:xfrm>
              <a:prstGeom prst="line">
                <a:avLst/>
              </a:prstGeom>
              <a:ln w="381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9">
                <a:extLst>
                  <a:ext uri="{FF2B5EF4-FFF2-40B4-BE49-F238E27FC236}">
                    <a16:creationId xmlns:a16="http://schemas.microsoft.com/office/drawing/2014/main" id="{47285D82-36C6-0E3B-08E1-2ADFA4B95ED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257300" y="1560566"/>
                <a:ext cx="720000" cy="0"/>
              </a:xfrm>
              <a:prstGeom prst="line">
                <a:avLst/>
              </a:prstGeom>
              <a:ln w="381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FC424CF6-B23C-978F-B629-802E53807D36}"/>
                  </a:ext>
                </a:extLst>
              </p:cNvPr>
              <p:cNvSpPr txBox="1"/>
              <p:nvPr/>
            </p:nvSpPr>
            <p:spPr>
              <a:xfrm>
                <a:off x="1485900" y="1922400"/>
                <a:ext cx="2159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S</a:t>
                </a:r>
                <a:endParaRPr lang="en-ID" dirty="0"/>
              </a:p>
            </p:txBody>
          </p:sp>
        </p:grp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CBE09F0F-3A03-69D4-1351-F940E3C2F623}"/>
                </a:ext>
              </a:extLst>
            </p:cNvPr>
            <p:cNvSpPr txBox="1"/>
            <p:nvPr/>
          </p:nvSpPr>
          <p:spPr>
            <a:xfrm>
              <a:off x="1471250" y="817650"/>
              <a:ext cx="2159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U</a:t>
              </a:r>
              <a:endParaRPr lang="en-ID" dirty="0"/>
            </a:p>
          </p:txBody>
        </p:sp>
      </p:grpSp>
      <p:sp>
        <p:nvSpPr>
          <p:cNvPr id="12" name="Rectangle 11">
            <a:extLst>
              <a:ext uri="{FF2B5EF4-FFF2-40B4-BE49-F238E27FC236}">
                <a16:creationId xmlns:a16="http://schemas.microsoft.com/office/drawing/2014/main" id="{F3D39789-CD1C-002A-72AA-497B4B96F579}"/>
              </a:ext>
            </a:extLst>
          </p:cNvPr>
          <p:cNvSpPr/>
          <p:nvPr/>
        </p:nvSpPr>
        <p:spPr>
          <a:xfrm>
            <a:off x="629648" y="132651"/>
            <a:ext cx="546635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Jalur POCT</a:t>
            </a:r>
          </a:p>
          <a:p>
            <a:pPr algn="ctr"/>
            <a:r>
              <a:rPr lang="en-US" sz="3600" dirty="0" err="1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Lantai</a:t>
            </a:r>
            <a:r>
              <a:rPr lang="en-US" sz="36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6</a:t>
            </a:r>
            <a:endParaRPr lang="en-US" sz="36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2" name="Isosceles Triangle 1">
            <a:extLst>
              <a:ext uri="{FF2B5EF4-FFF2-40B4-BE49-F238E27FC236}">
                <a16:creationId xmlns:a16="http://schemas.microsoft.com/office/drawing/2014/main" id="{2345582F-9DC1-9317-2A7C-2ACC9A4E889C}"/>
              </a:ext>
            </a:extLst>
          </p:cNvPr>
          <p:cNvSpPr/>
          <p:nvPr/>
        </p:nvSpPr>
        <p:spPr>
          <a:xfrm>
            <a:off x="7447134" y="4463246"/>
            <a:ext cx="213070" cy="172072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9812735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1D0D8018-C93A-EBF4-094F-5C628B203D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3798" y="132651"/>
            <a:ext cx="7660603" cy="6492176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EF92E619-EFDF-762A-7091-71EF5A8DBF33}"/>
              </a:ext>
            </a:extLst>
          </p:cNvPr>
          <p:cNvGrpSpPr/>
          <p:nvPr/>
        </p:nvGrpSpPr>
        <p:grpSpPr>
          <a:xfrm>
            <a:off x="835959" y="1696191"/>
            <a:ext cx="720000" cy="1474082"/>
            <a:chOff x="1257300" y="817650"/>
            <a:chExt cx="720000" cy="1474082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3D26010F-7293-56A6-C899-51D625CD6172}"/>
                </a:ext>
              </a:extLst>
            </p:cNvPr>
            <p:cNvGrpSpPr/>
            <p:nvPr/>
          </p:nvGrpSpPr>
          <p:grpSpPr>
            <a:xfrm>
              <a:off x="1257300" y="1200566"/>
              <a:ext cx="720000" cy="1091166"/>
              <a:chOff x="1257300" y="1200566"/>
              <a:chExt cx="720000" cy="1091166"/>
            </a:xfrm>
          </p:grpSpPr>
          <p:cxnSp>
            <p:nvCxnSpPr>
              <p:cNvPr id="9" name="Straight Connector 8">
                <a:extLst>
                  <a:ext uri="{FF2B5EF4-FFF2-40B4-BE49-F238E27FC236}">
                    <a16:creationId xmlns:a16="http://schemas.microsoft.com/office/drawing/2014/main" id="{8A011964-25FF-BF0F-9AC7-8901B9088148}"/>
                  </a:ext>
                </a:extLst>
              </p:cNvPr>
              <p:cNvCxnSpPr/>
              <p:nvPr/>
            </p:nvCxnSpPr>
            <p:spPr>
              <a:xfrm>
                <a:off x="1625600" y="1200566"/>
                <a:ext cx="0" cy="720000"/>
              </a:xfrm>
              <a:prstGeom prst="line">
                <a:avLst/>
              </a:prstGeom>
              <a:ln w="381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9">
                <a:extLst>
                  <a:ext uri="{FF2B5EF4-FFF2-40B4-BE49-F238E27FC236}">
                    <a16:creationId xmlns:a16="http://schemas.microsoft.com/office/drawing/2014/main" id="{47285D82-36C6-0E3B-08E1-2ADFA4B95ED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257300" y="1560566"/>
                <a:ext cx="720000" cy="0"/>
              </a:xfrm>
              <a:prstGeom prst="line">
                <a:avLst/>
              </a:prstGeom>
              <a:ln w="381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FC424CF6-B23C-978F-B629-802E53807D36}"/>
                  </a:ext>
                </a:extLst>
              </p:cNvPr>
              <p:cNvSpPr txBox="1"/>
              <p:nvPr/>
            </p:nvSpPr>
            <p:spPr>
              <a:xfrm>
                <a:off x="1485900" y="1922400"/>
                <a:ext cx="2159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S</a:t>
                </a:r>
                <a:endParaRPr lang="en-ID" dirty="0"/>
              </a:p>
            </p:txBody>
          </p:sp>
        </p:grp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CBE09F0F-3A03-69D4-1351-F940E3C2F623}"/>
                </a:ext>
              </a:extLst>
            </p:cNvPr>
            <p:cNvSpPr txBox="1"/>
            <p:nvPr/>
          </p:nvSpPr>
          <p:spPr>
            <a:xfrm>
              <a:off x="1471250" y="817650"/>
              <a:ext cx="2159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U</a:t>
              </a:r>
              <a:endParaRPr lang="en-ID" dirty="0"/>
            </a:p>
          </p:txBody>
        </p:sp>
      </p:grpSp>
      <p:sp>
        <p:nvSpPr>
          <p:cNvPr id="12" name="Rectangle 11">
            <a:extLst>
              <a:ext uri="{FF2B5EF4-FFF2-40B4-BE49-F238E27FC236}">
                <a16:creationId xmlns:a16="http://schemas.microsoft.com/office/drawing/2014/main" id="{F3D39789-CD1C-002A-72AA-497B4B96F579}"/>
              </a:ext>
            </a:extLst>
          </p:cNvPr>
          <p:cNvSpPr/>
          <p:nvPr/>
        </p:nvSpPr>
        <p:spPr>
          <a:xfrm>
            <a:off x="629648" y="132651"/>
            <a:ext cx="546635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Jalur POCT</a:t>
            </a:r>
          </a:p>
          <a:p>
            <a:pPr algn="ctr"/>
            <a:r>
              <a:rPr lang="en-US" sz="3600" dirty="0" err="1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Lantai</a:t>
            </a:r>
            <a:r>
              <a:rPr lang="en-US" sz="36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7</a:t>
            </a:r>
            <a:endParaRPr lang="en-US" sz="36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4" name="Graphic 3" descr="Computer with solid fill">
            <a:extLst>
              <a:ext uri="{FF2B5EF4-FFF2-40B4-BE49-F238E27FC236}">
                <a16:creationId xmlns:a16="http://schemas.microsoft.com/office/drawing/2014/main" id="{94D8D9FF-7F40-3EFC-412C-58930054B3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6200000">
            <a:off x="11580718" y="4719536"/>
            <a:ext cx="152400" cy="152400"/>
          </a:xfrm>
          <a:prstGeom prst="rect">
            <a:avLst/>
          </a:prstGeom>
        </p:spPr>
      </p:pic>
      <p:sp>
        <p:nvSpPr>
          <p:cNvPr id="2" name="Isosceles Triangle 1">
            <a:extLst>
              <a:ext uri="{FF2B5EF4-FFF2-40B4-BE49-F238E27FC236}">
                <a16:creationId xmlns:a16="http://schemas.microsoft.com/office/drawing/2014/main" id="{89C0B3E5-9384-6676-1D75-60F255FB15CE}"/>
              </a:ext>
            </a:extLst>
          </p:cNvPr>
          <p:cNvSpPr/>
          <p:nvPr/>
        </p:nvSpPr>
        <p:spPr>
          <a:xfrm>
            <a:off x="8528755" y="1907035"/>
            <a:ext cx="213070" cy="172072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4" name="Isosceles Triangle 13">
            <a:extLst>
              <a:ext uri="{FF2B5EF4-FFF2-40B4-BE49-F238E27FC236}">
                <a16:creationId xmlns:a16="http://schemas.microsoft.com/office/drawing/2014/main" id="{62A97BCD-C48E-D2DC-9CC6-E367FE9175AC}"/>
              </a:ext>
            </a:extLst>
          </p:cNvPr>
          <p:cNvSpPr/>
          <p:nvPr/>
        </p:nvSpPr>
        <p:spPr>
          <a:xfrm>
            <a:off x="6363257" y="5132245"/>
            <a:ext cx="213070" cy="172072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7519846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D3560A-9FA2-91CF-611A-42DADBC988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D09993-AE4A-FCDC-CDBB-B4429BEC5F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1347398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8434</TotalTime>
  <Words>45</Words>
  <Application>Microsoft Office PowerPoint</Application>
  <PresentationFormat>Widescreen</PresentationFormat>
  <Paragraphs>29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Office Theme</vt:lpstr>
      <vt:lpstr>Jalur POCT IPU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Jalur Komputer Lantai 1 IPU</dc:title>
  <dc:creator>herwindopudjo@yahoo.com</dc:creator>
  <cp:lastModifiedBy>herwindopudjo@yahoo.com</cp:lastModifiedBy>
  <cp:revision>17</cp:revision>
  <dcterms:created xsi:type="dcterms:W3CDTF">2024-04-05T01:16:27Z</dcterms:created>
  <dcterms:modified xsi:type="dcterms:W3CDTF">2024-05-15T05:15:31Z</dcterms:modified>
</cp:coreProperties>
</file>